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7" r:id="rId5"/>
    <p:sldId id="258" r:id="rId6"/>
    <p:sldId id="260" r:id="rId7"/>
    <p:sldId id="261" r:id="rId8"/>
    <p:sldId id="262" r:id="rId9"/>
    <p:sldId id="263" r:id="rId10"/>
    <p:sldId id="259" r:id="rId11"/>
    <p:sldId id="264" r:id="rId12"/>
    <p:sldId id="265" r:id="rId13"/>
    <p:sldId id="266" r:id="rId14"/>
    <p:sldId id="267" r:id="rId15"/>
    <p:sldId id="269" r:id="rId16"/>
    <p:sldId id="270" r:id="rId17"/>
    <p:sldId id="268" r:id="rId18"/>
    <p:sldId id="271" r:id="rId19"/>
    <p:sldId id="273" r:id="rId20"/>
    <p:sldId id="276" r:id="rId21"/>
    <p:sldId id="274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99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55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3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42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91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30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07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euilles vier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60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80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59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et texte vertic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19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vec légend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8" name="Picture Placeholder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08669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nde image avec légend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61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1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44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14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7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03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re imag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1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3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79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rectangulaires avec légend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70106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fr-FR" sz="3600" b="0" i="0" dirty="0">
                <a:solidFill>
                  <a:srgbClr val="6A4520"/>
                </a:solidFill>
                <a:latin typeface="Cambria"/>
                <a:ea typeface="+mj-ea"/>
                <a:cs typeface="+mj-cs"/>
              </a:rPr>
              <a:t>Compréhension</a:t>
            </a:r>
            <a:br>
              <a:rPr lang="fr-FR" sz="3600" b="0" i="0" dirty="0">
                <a:solidFill>
                  <a:srgbClr val="6A4520"/>
                </a:solidFill>
                <a:latin typeface="Cambria"/>
                <a:ea typeface="+mj-ea"/>
                <a:cs typeface="+mj-cs"/>
              </a:rPr>
            </a:br>
            <a:r>
              <a:rPr lang="fr-FR" sz="3600" b="0" i="0" dirty="0">
                <a:solidFill>
                  <a:srgbClr val="6A4520"/>
                </a:solidFill>
                <a:latin typeface="Cambria"/>
                <a:ea typeface="+mj-ea"/>
                <a:cs typeface="+mj-cs"/>
              </a:rPr>
              <a:t>de lecture partie 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spcBef>
                <a:spcPts val="1200"/>
              </a:spcBef>
              <a:buNone/>
            </a:pPr>
            <a:r>
              <a:rPr lang="fr-FR" sz="1800" b="0" i="0" dirty="0">
                <a:solidFill>
                  <a:srgbClr val="7EA131">
                    <a:lumMod val="50000"/>
                  </a:srgbClr>
                </a:solidFill>
                <a:latin typeface="Cambria"/>
                <a:ea typeface="+mn-ea"/>
                <a:cs typeface="+mn-cs"/>
              </a:rPr>
              <a:t>Compréhension orale d’une histoire </a:t>
            </a:r>
          </a:p>
          <a:p>
            <a:pPr marL="0" indent="0" algn="l" defTabSz="914400">
              <a:spcBef>
                <a:spcPts val="1200"/>
              </a:spcBef>
              <a:buNone/>
            </a:pPr>
            <a:r>
              <a:rPr lang="fr-FR" dirty="0">
                <a:solidFill>
                  <a:srgbClr val="7EA131">
                    <a:lumMod val="50000"/>
                  </a:srgbClr>
                </a:solidFill>
                <a:latin typeface="Cambria"/>
              </a:rPr>
              <a:t>Classe langage CE1</a:t>
            </a:r>
            <a:endParaRPr lang="fr-FR" sz="1800" b="0" i="0" dirty="0">
              <a:solidFill>
                <a:srgbClr val="7EA131">
                  <a:lumMod val="50000"/>
                </a:srgbClr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xmlns="" id="{F8630BB0-DB90-4498-B8EF-A16A883711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54" b="18154"/>
          <a:stretch>
            <a:fillRect/>
          </a:stretch>
        </p:blipFill>
        <p:spPr>
          <a:xfrm>
            <a:off x="1449263" y="1357283"/>
            <a:ext cx="5812671" cy="3901041"/>
          </a:xfrm>
        </p:spPr>
      </p:pic>
    </p:spTree>
    <p:extLst>
      <p:ext uri="{BB962C8B-B14F-4D97-AF65-F5344CB8AC3E}">
        <p14:creationId xmlns:p14="http://schemas.microsoft.com/office/powerpoint/2010/main" xmlns="" val="322809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0"/>
            <a:ext cx="9601202" cy="1067669"/>
          </a:xfrm>
        </p:spPr>
        <p:txBody>
          <a:bodyPr/>
          <a:lstStyle/>
          <a:p>
            <a:r>
              <a:rPr lang="fr-FR" dirty="0"/>
              <a:t>Vidéo du début à 2min 27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211B8D7-3271-4686-8C87-2DC397F71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035" y="1338503"/>
            <a:ext cx="9110817" cy="51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64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0"/>
            <a:ext cx="9601202" cy="1067669"/>
          </a:xfrm>
        </p:spPr>
        <p:txBody>
          <a:bodyPr/>
          <a:lstStyle/>
          <a:p>
            <a:r>
              <a:rPr lang="fr-FR" dirty="0"/>
              <a:t>Vidéo du début à 2min 27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211B8D7-3271-4686-8C87-2DC397F71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035" y="1338503"/>
            <a:ext cx="9110817" cy="515339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AA2032AF-91B9-4914-AC6B-D97D654276C5}"/>
              </a:ext>
            </a:extLst>
          </p:cNvPr>
          <p:cNvSpPr/>
          <p:nvPr/>
        </p:nvSpPr>
        <p:spPr>
          <a:xfrm>
            <a:off x="5282214" y="3586579"/>
            <a:ext cx="3986073" cy="8700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B0F0D061-8531-4102-A54E-7C76D7F216EB}"/>
              </a:ext>
            </a:extLst>
          </p:cNvPr>
          <p:cNvSpPr/>
          <p:nvPr/>
        </p:nvSpPr>
        <p:spPr>
          <a:xfrm>
            <a:off x="8205927" y="5399103"/>
            <a:ext cx="2109925" cy="8700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5924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0"/>
            <a:ext cx="9601202" cy="1067669"/>
          </a:xfrm>
        </p:spPr>
        <p:txBody>
          <a:bodyPr/>
          <a:lstStyle/>
          <a:p>
            <a:r>
              <a:rPr lang="fr-FR" dirty="0"/>
              <a:t>Vidéo du début à 2min 27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EBE72BE-71ED-4D24-B9E5-D9232B5D5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8" b="63429"/>
          <a:stretch/>
        </p:blipFill>
        <p:spPr>
          <a:xfrm>
            <a:off x="994991" y="1213627"/>
            <a:ext cx="9844235" cy="44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50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0"/>
            <a:ext cx="9601202" cy="1067669"/>
          </a:xfrm>
        </p:spPr>
        <p:txBody>
          <a:bodyPr/>
          <a:lstStyle/>
          <a:p>
            <a:r>
              <a:rPr lang="fr-FR" dirty="0"/>
              <a:t>Vidéo du début à 2min 27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EBE72BE-71ED-4D24-B9E5-D9232B5D5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8" b="63429"/>
          <a:stretch/>
        </p:blipFill>
        <p:spPr>
          <a:xfrm>
            <a:off x="1083518" y="1226031"/>
            <a:ext cx="9844235" cy="4405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470000-7013-453F-B026-0F241520A2F7}"/>
              </a:ext>
            </a:extLst>
          </p:cNvPr>
          <p:cNvSpPr/>
          <p:nvPr/>
        </p:nvSpPr>
        <p:spPr>
          <a:xfrm>
            <a:off x="1264247" y="2885243"/>
            <a:ext cx="9663506" cy="2379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AEE4592-EFA4-4296-8075-732365A927F1}"/>
              </a:ext>
            </a:extLst>
          </p:cNvPr>
          <p:cNvSpPr txBox="1"/>
          <p:nvPr/>
        </p:nvSpPr>
        <p:spPr>
          <a:xfrm>
            <a:off x="1482571" y="2086252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Farine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19C05B7-5519-4F4C-85E6-42D2DB24DB1F}"/>
              </a:ext>
            </a:extLst>
          </p:cNvPr>
          <p:cNvSpPr txBox="1"/>
          <p:nvPr/>
        </p:nvSpPr>
        <p:spPr>
          <a:xfrm>
            <a:off x="3597973" y="2077379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Œuf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1B8B687-2F81-4EFD-94DD-9A3A083B8B3E}"/>
              </a:ext>
            </a:extLst>
          </p:cNvPr>
          <p:cNvSpPr txBox="1"/>
          <p:nvPr/>
        </p:nvSpPr>
        <p:spPr>
          <a:xfrm>
            <a:off x="5713375" y="2077379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Beurre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24FCD46-B583-456F-9650-322F3DF0E555}"/>
              </a:ext>
            </a:extLst>
          </p:cNvPr>
          <p:cNvSpPr txBox="1"/>
          <p:nvPr/>
        </p:nvSpPr>
        <p:spPr>
          <a:xfrm>
            <a:off x="7401612" y="2086252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Sucre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347FF08-D742-44CE-94C9-CEAACDA6229A}"/>
              </a:ext>
            </a:extLst>
          </p:cNvPr>
          <p:cNvSpPr txBox="1"/>
          <p:nvPr/>
        </p:nvSpPr>
        <p:spPr>
          <a:xfrm>
            <a:off x="9297880" y="2114462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Pommes  </a:t>
            </a:r>
          </a:p>
        </p:txBody>
      </p:sp>
    </p:spTree>
    <p:extLst>
      <p:ext uri="{BB962C8B-B14F-4D97-AF65-F5344CB8AC3E}">
        <p14:creationId xmlns:p14="http://schemas.microsoft.com/office/powerpoint/2010/main" xmlns="" val="290548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0"/>
            <a:ext cx="9601202" cy="1067669"/>
          </a:xfrm>
        </p:spPr>
        <p:txBody>
          <a:bodyPr/>
          <a:lstStyle/>
          <a:p>
            <a:r>
              <a:rPr lang="fr-FR" dirty="0"/>
              <a:t>Vidéo du début à 2min 27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EBE72BE-71ED-4D24-B9E5-D9232B5D5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9412" r="-454"/>
          <a:stretch/>
        </p:blipFill>
        <p:spPr>
          <a:xfrm>
            <a:off x="2086944" y="1067669"/>
            <a:ext cx="7376652" cy="5433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2D781E-95DA-4F4F-9710-CB701E575C54}"/>
              </a:ext>
            </a:extLst>
          </p:cNvPr>
          <p:cNvSpPr/>
          <p:nvPr/>
        </p:nvSpPr>
        <p:spPr>
          <a:xfrm>
            <a:off x="6294268" y="4927104"/>
            <a:ext cx="3098307" cy="157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59677C-E296-4BC7-8515-7ECB9C905415}"/>
              </a:ext>
            </a:extLst>
          </p:cNvPr>
          <p:cNvSpPr/>
          <p:nvPr/>
        </p:nvSpPr>
        <p:spPr>
          <a:xfrm>
            <a:off x="6526568" y="2929630"/>
            <a:ext cx="2866008" cy="1136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7852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0"/>
            <a:ext cx="9601202" cy="1067669"/>
          </a:xfrm>
        </p:spPr>
        <p:txBody>
          <a:bodyPr/>
          <a:lstStyle/>
          <a:p>
            <a:r>
              <a:rPr lang="fr-FR" dirty="0"/>
              <a:t>Vidéo du début à 2min 27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EBE72BE-71ED-4D24-B9E5-D9232B5D5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9412" r="-454"/>
          <a:stretch/>
        </p:blipFill>
        <p:spPr>
          <a:xfrm>
            <a:off x="2086944" y="1067669"/>
            <a:ext cx="7376652" cy="5433631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3A68E47B-21B1-4D6C-96E8-B770C678C36B}"/>
              </a:ext>
            </a:extLst>
          </p:cNvPr>
          <p:cNvCxnSpPr/>
          <p:nvPr/>
        </p:nvCxnSpPr>
        <p:spPr>
          <a:xfrm>
            <a:off x="5939161" y="2388093"/>
            <a:ext cx="1464816" cy="29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F9FC41A9-7DB3-4BED-A750-6C806B2BAC11}"/>
              </a:ext>
            </a:extLst>
          </p:cNvPr>
          <p:cNvCxnSpPr>
            <a:cxnSpLocks/>
          </p:cNvCxnSpPr>
          <p:nvPr/>
        </p:nvCxnSpPr>
        <p:spPr>
          <a:xfrm>
            <a:off x="5939161" y="3345040"/>
            <a:ext cx="1464816" cy="116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F441F5AC-2ADE-4660-962C-7E052999A54A}"/>
              </a:ext>
            </a:extLst>
          </p:cNvPr>
          <p:cNvCxnSpPr>
            <a:cxnSpLocks/>
          </p:cNvCxnSpPr>
          <p:nvPr/>
        </p:nvCxnSpPr>
        <p:spPr>
          <a:xfrm>
            <a:off x="5939161" y="4023675"/>
            <a:ext cx="1384917" cy="486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6C6DD04A-AAF4-46B9-8D05-FA9F3F08F747}"/>
              </a:ext>
            </a:extLst>
          </p:cNvPr>
          <p:cNvCxnSpPr>
            <a:cxnSpLocks/>
          </p:cNvCxnSpPr>
          <p:nvPr/>
        </p:nvCxnSpPr>
        <p:spPr>
          <a:xfrm flipV="1">
            <a:off x="5939161" y="2681056"/>
            <a:ext cx="1384917" cy="2021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FB0812-7D30-4979-9925-0502278C5125}"/>
              </a:ext>
            </a:extLst>
          </p:cNvPr>
          <p:cNvSpPr/>
          <p:nvPr/>
        </p:nvSpPr>
        <p:spPr>
          <a:xfrm>
            <a:off x="7403977" y="2927791"/>
            <a:ext cx="2059619" cy="1164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7684BA5-6604-4F64-8669-BEA9DD2A7B8E}"/>
              </a:ext>
            </a:extLst>
          </p:cNvPr>
          <p:cNvSpPr/>
          <p:nvPr/>
        </p:nvSpPr>
        <p:spPr>
          <a:xfrm>
            <a:off x="6294268" y="4927104"/>
            <a:ext cx="3098307" cy="157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8782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0"/>
            <a:ext cx="9601202" cy="1067669"/>
          </a:xfrm>
        </p:spPr>
        <p:txBody>
          <a:bodyPr/>
          <a:lstStyle/>
          <a:p>
            <a:r>
              <a:rPr lang="fr-FR" dirty="0"/>
              <a:t>Vidéo de 2m27 à 3m52 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A7E1859-535C-4C81-A541-E3FD302E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76" b="62172"/>
          <a:stretch/>
        </p:blipFill>
        <p:spPr>
          <a:xfrm>
            <a:off x="1634223" y="1580226"/>
            <a:ext cx="8775540" cy="39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34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0"/>
            <a:ext cx="9601202" cy="1067669"/>
          </a:xfrm>
        </p:spPr>
        <p:txBody>
          <a:bodyPr/>
          <a:lstStyle/>
          <a:p>
            <a:r>
              <a:rPr lang="fr-FR" dirty="0"/>
              <a:t>Vidéo de 2m27 à 3m52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A7E1859-535C-4C81-A541-E3FD302E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376" b="62172"/>
          <a:stretch/>
        </p:blipFill>
        <p:spPr>
          <a:xfrm>
            <a:off x="1634223" y="1580226"/>
            <a:ext cx="8775540" cy="398607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CB7C269-261F-469D-9871-BA78ECAEB647}"/>
              </a:ext>
            </a:extLst>
          </p:cNvPr>
          <p:cNvSpPr txBox="1"/>
          <p:nvPr/>
        </p:nvSpPr>
        <p:spPr>
          <a:xfrm>
            <a:off x="2565647" y="4731798"/>
            <a:ext cx="733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Loup veut manger ce gâteau.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27145C9E-75BF-4258-B215-1ACA5B4B50F8}"/>
              </a:ext>
            </a:extLst>
          </p:cNvPr>
          <p:cNvSpPr/>
          <p:nvPr/>
        </p:nvSpPr>
        <p:spPr>
          <a:xfrm>
            <a:off x="7153530" y="2117325"/>
            <a:ext cx="1677880" cy="6924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6CB6603E-2A42-4BA9-87F2-9593A93B4D3E}"/>
              </a:ext>
            </a:extLst>
          </p:cNvPr>
          <p:cNvSpPr/>
          <p:nvPr/>
        </p:nvSpPr>
        <p:spPr>
          <a:xfrm>
            <a:off x="6005636" y="2117325"/>
            <a:ext cx="1211910" cy="6924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FDDD94D9-A238-4DCF-88EF-DCC5ABEE141E}"/>
              </a:ext>
            </a:extLst>
          </p:cNvPr>
          <p:cNvSpPr/>
          <p:nvPr/>
        </p:nvSpPr>
        <p:spPr>
          <a:xfrm>
            <a:off x="2198595" y="2117325"/>
            <a:ext cx="1485637" cy="6924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7665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1"/>
            <a:ext cx="9601202" cy="763480"/>
          </a:xfrm>
        </p:spPr>
        <p:txBody>
          <a:bodyPr>
            <a:normAutofit/>
          </a:bodyPr>
          <a:lstStyle/>
          <a:p>
            <a:r>
              <a:rPr lang="fr-FR" sz="4000" dirty="0"/>
              <a:t>Vidéo de 2m27 à 3m52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A7E1859-535C-4C81-A541-E3FD302E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88" r="42"/>
          <a:stretch/>
        </p:blipFill>
        <p:spPr>
          <a:xfrm>
            <a:off x="1865043" y="827972"/>
            <a:ext cx="7687330" cy="57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98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1"/>
            <a:ext cx="9601202" cy="763480"/>
          </a:xfrm>
        </p:spPr>
        <p:txBody>
          <a:bodyPr>
            <a:normAutofit/>
          </a:bodyPr>
          <a:lstStyle/>
          <a:p>
            <a:r>
              <a:rPr lang="fr-FR" sz="4000" dirty="0"/>
              <a:t>Vidéo de 2m27 à 3m52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A7E1859-535C-4C81-A541-E3FD302E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88" r="42"/>
          <a:stretch/>
        </p:blipFill>
        <p:spPr>
          <a:xfrm>
            <a:off x="1865043" y="827972"/>
            <a:ext cx="7687330" cy="573272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916DCB75-2CB8-4773-AE01-C655D0D5F438}"/>
              </a:ext>
            </a:extLst>
          </p:cNvPr>
          <p:cNvSpPr/>
          <p:nvPr/>
        </p:nvSpPr>
        <p:spPr>
          <a:xfrm>
            <a:off x="6356412" y="3673008"/>
            <a:ext cx="2707689" cy="6036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592BF979-939F-4382-842C-F59581B97D2F}"/>
              </a:ext>
            </a:extLst>
          </p:cNvPr>
          <p:cNvSpPr/>
          <p:nvPr/>
        </p:nvSpPr>
        <p:spPr>
          <a:xfrm>
            <a:off x="5868140" y="5858394"/>
            <a:ext cx="1927933" cy="6036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0F3111E-4A91-4F5F-BF9D-F625F237EB4D}"/>
              </a:ext>
            </a:extLst>
          </p:cNvPr>
          <p:cNvSpPr txBox="1"/>
          <p:nvPr/>
        </p:nvSpPr>
        <p:spPr>
          <a:xfrm>
            <a:off x="5450889" y="1376039"/>
            <a:ext cx="279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Farine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A0B9926-0DD8-4A3D-AD54-EE7C537EC426}"/>
              </a:ext>
            </a:extLst>
          </p:cNvPr>
          <p:cNvSpPr txBox="1"/>
          <p:nvPr/>
        </p:nvSpPr>
        <p:spPr>
          <a:xfrm>
            <a:off x="2639627" y="4822055"/>
            <a:ext cx="642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Loup se fait assommer quand il s’approche de la maison.  </a:t>
            </a:r>
          </a:p>
        </p:txBody>
      </p:sp>
    </p:spTree>
    <p:extLst>
      <p:ext uri="{BB962C8B-B14F-4D97-AF65-F5344CB8AC3E}">
        <p14:creationId xmlns:p14="http://schemas.microsoft.com/office/powerpoint/2010/main" xmlns="" val="239669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FDB586E-E7F2-4620-BC66-7C2EA93D868A}"/>
              </a:ext>
            </a:extLst>
          </p:cNvPr>
          <p:cNvSpPr txBox="1"/>
          <p:nvPr/>
        </p:nvSpPr>
        <p:spPr>
          <a:xfrm>
            <a:off x="1846555" y="1145219"/>
            <a:ext cx="85935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 souvent en classe vous allez travailler sur la compréhension d’un texte lu par un adulte. </a:t>
            </a:r>
          </a:p>
          <a:p>
            <a:endParaRPr lang="fr-FR" dirty="0"/>
          </a:p>
          <a:p>
            <a:r>
              <a:rPr lang="fr-FR" dirty="0"/>
              <a:t>Dans le diaporama suivant vous trouverez une vidéo sur laquelle vous pourrez entendre l’histoire du </a:t>
            </a:r>
            <a:r>
              <a:rPr lang="fr-FR" u="sng" dirty="0"/>
              <a:t>loup qui découvrait le pays des contes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Après la première écoute de l’histoire vous pourrez faire défiler les diapositives pour faire le travail. </a:t>
            </a:r>
          </a:p>
          <a:p>
            <a:r>
              <a:rPr lang="fr-FR" dirty="0"/>
              <a:t>Tout le travail n’est pas à faire en une seule journée. </a:t>
            </a:r>
          </a:p>
          <a:p>
            <a:r>
              <a:rPr lang="fr-FR" dirty="0"/>
              <a:t>Comme pour le tri de mots ne passez pas plus d’une heure par jour sur ce travail. </a:t>
            </a:r>
          </a:p>
          <a:p>
            <a:endParaRPr lang="fr-FR" dirty="0"/>
          </a:p>
          <a:p>
            <a:r>
              <a:rPr lang="fr-FR" dirty="0"/>
              <a:t>Sur chaque diapositive vous aurez l’indication des minutes de la vidéo à réécouter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27C62AF5-06D9-4150-9FD6-8C1043C0A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326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1"/>
            <a:ext cx="9601202" cy="763480"/>
          </a:xfrm>
        </p:spPr>
        <p:txBody>
          <a:bodyPr>
            <a:normAutofit/>
          </a:bodyPr>
          <a:lstStyle/>
          <a:p>
            <a:r>
              <a:rPr lang="fr-FR" sz="4000" dirty="0"/>
              <a:t>Vidéo de 2m27 à  3m52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4AA8893-B136-4F88-97E1-6B2E6DFFD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104" y="763482"/>
            <a:ext cx="7533702" cy="57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31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1"/>
            <a:ext cx="9601202" cy="763480"/>
          </a:xfrm>
        </p:spPr>
        <p:txBody>
          <a:bodyPr>
            <a:normAutofit/>
          </a:bodyPr>
          <a:lstStyle/>
          <a:p>
            <a:r>
              <a:rPr lang="fr-FR" sz="4000" dirty="0"/>
              <a:t>Vidéo de 2m27 à 3m52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4AA8893-B136-4F88-97E1-6B2E6DFFD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5738" y="665827"/>
            <a:ext cx="7533702" cy="57935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F32F49A-FC32-4F09-8DD3-9A9EC89052C7}"/>
              </a:ext>
            </a:extLst>
          </p:cNvPr>
          <p:cNvSpPr txBox="1"/>
          <p:nvPr/>
        </p:nvSpPr>
        <p:spPr>
          <a:xfrm>
            <a:off x="7403977" y="1409785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dévorer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B6DC116-B82D-41DC-B326-2BE5122D47E2}"/>
              </a:ext>
            </a:extLst>
          </p:cNvPr>
          <p:cNvSpPr txBox="1"/>
          <p:nvPr/>
        </p:nvSpPr>
        <p:spPr>
          <a:xfrm>
            <a:off x="3454893" y="1917292"/>
            <a:ext cx="124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chevreaux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BB2ED85-C77F-4198-A079-E417E97F861D}"/>
              </a:ext>
            </a:extLst>
          </p:cNvPr>
          <p:cNvSpPr txBox="1"/>
          <p:nvPr/>
        </p:nvSpPr>
        <p:spPr>
          <a:xfrm>
            <a:off x="7691021" y="1785945"/>
            <a:ext cx="124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farine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6B0CC6A-88ED-459F-9F25-0AB9BF2693E9}"/>
              </a:ext>
            </a:extLst>
          </p:cNvPr>
          <p:cNvSpPr txBox="1"/>
          <p:nvPr/>
        </p:nvSpPr>
        <p:spPr>
          <a:xfrm>
            <a:off x="7167239" y="2240755"/>
            <a:ext cx="12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patte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2CFD8119-7ECD-4029-9571-77A3ADF06066}"/>
              </a:ext>
            </a:extLst>
          </p:cNvPr>
          <p:cNvSpPr/>
          <p:nvPr/>
        </p:nvSpPr>
        <p:spPr>
          <a:xfrm>
            <a:off x="2441359" y="4820575"/>
            <a:ext cx="4083728" cy="4793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936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1"/>
            <a:ext cx="9601202" cy="763480"/>
          </a:xfrm>
        </p:spPr>
        <p:txBody>
          <a:bodyPr>
            <a:normAutofit/>
          </a:bodyPr>
          <a:lstStyle/>
          <a:p>
            <a:r>
              <a:rPr lang="fr-FR" sz="4000" dirty="0"/>
              <a:t>Vidéo de 3m52 a 5m10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03148F3-6851-4402-8C19-24A72D476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53" b="35522"/>
          <a:stretch/>
        </p:blipFill>
        <p:spPr>
          <a:xfrm>
            <a:off x="1989850" y="763481"/>
            <a:ext cx="7518134" cy="59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12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1"/>
            <a:ext cx="9601202" cy="763480"/>
          </a:xfrm>
        </p:spPr>
        <p:txBody>
          <a:bodyPr>
            <a:normAutofit/>
          </a:bodyPr>
          <a:lstStyle/>
          <a:p>
            <a:r>
              <a:rPr lang="fr-FR" sz="4000" dirty="0"/>
              <a:t>Vidéo de 3m52 à 5m10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03148F3-6851-4402-8C19-24A72D476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53" b="35522"/>
          <a:stretch/>
        </p:blipFill>
        <p:spPr>
          <a:xfrm>
            <a:off x="1770868" y="728878"/>
            <a:ext cx="7518134" cy="59499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B6F9AFD-B9A9-456B-BE75-95CD13754FE4}"/>
              </a:ext>
            </a:extLst>
          </p:cNvPr>
          <p:cNvSpPr txBox="1"/>
          <p:nvPr/>
        </p:nvSpPr>
        <p:spPr>
          <a:xfrm>
            <a:off x="2902998" y="1908699"/>
            <a:ext cx="629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Loup reprit son chemin en grommelant.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D375D37-33B7-4A4D-B436-30A470B4D429}"/>
              </a:ext>
            </a:extLst>
          </p:cNvPr>
          <p:cNvSpPr txBox="1"/>
          <p:nvPr/>
        </p:nvSpPr>
        <p:spPr>
          <a:xfrm>
            <a:off x="3055398" y="3358717"/>
            <a:ext cx="629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ce passage loup rencontre le petit chaperon rouge.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E861DF7-14FE-4E86-9D3B-2D8446843C0C}"/>
              </a:ext>
            </a:extLst>
          </p:cNvPr>
          <p:cNvSpPr txBox="1"/>
          <p:nvPr/>
        </p:nvSpPr>
        <p:spPr>
          <a:xfrm>
            <a:off x="3558359" y="6050131"/>
            <a:ext cx="244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galette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47EFAA57-D0C0-471A-A645-110EEA26FC54}"/>
              </a:ext>
            </a:extLst>
          </p:cNvPr>
          <p:cNvSpPr/>
          <p:nvPr/>
        </p:nvSpPr>
        <p:spPr>
          <a:xfrm>
            <a:off x="4962617" y="5335480"/>
            <a:ext cx="1713391" cy="5415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330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1"/>
            <a:ext cx="9601202" cy="763480"/>
          </a:xfrm>
        </p:spPr>
        <p:txBody>
          <a:bodyPr>
            <a:normAutofit/>
          </a:bodyPr>
          <a:lstStyle/>
          <a:p>
            <a:r>
              <a:rPr lang="fr-FR" sz="4000" dirty="0"/>
              <a:t>Vidéo de 3m52 à 5m10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03148F3-6851-4402-8C19-24A72D476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81" r="614"/>
          <a:stretch/>
        </p:blipFill>
        <p:spPr>
          <a:xfrm>
            <a:off x="1106630" y="1811044"/>
            <a:ext cx="9588334" cy="42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33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1"/>
            <a:ext cx="9601202" cy="763480"/>
          </a:xfrm>
        </p:spPr>
        <p:txBody>
          <a:bodyPr>
            <a:normAutofit/>
          </a:bodyPr>
          <a:lstStyle/>
          <a:p>
            <a:r>
              <a:rPr lang="fr-FR" sz="4000" dirty="0"/>
              <a:t>Vidéo de 3m52 à 5m10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03148F3-6851-4402-8C19-24A72D476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81" r="614"/>
          <a:stretch/>
        </p:blipFill>
        <p:spPr>
          <a:xfrm>
            <a:off x="1106630" y="1811044"/>
            <a:ext cx="9588334" cy="4202420"/>
          </a:xfrm>
          <a:prstGeom prst="rect">
            <a:avLst/>
          </a:prstGeom>
        </p:spPr>
      </p:pic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xmlns="" id="{37545B8E-D9B6-44B3-BBA4-28C058CC2244}"/>
              </a:ext>
            </a:extLst>
          </p:cNvPr>
          <p:cNvSpPr/>
          <p:nvPr/>
        </p:nvSpPr>
        <p:spPr>
          <a:xfrm>
            <a:off x="9445841" y="2814221"/>
            <a:ext cx="292963" cy="3551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xmlns="" id="{CDB338FA-7AC9-4276-A01C-5247796D05C3}"/>
              </a:ext>
            </a:extLst>
          </p:cNvPr>
          <p:cNvSpPr/>
          <p:nvPr/>
        </p:nvSpPr>
        <p:spPr>
          <a:xfrm>
            <a:off x="8435266" y="3321728"/>
            <a:ext cx="292963" cy="46237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xmlns="" id="{FB80B0D4-01B9-4115-A3CF-6FFB39915591}"/>
              </a:ext>
            </a:extLst>
          </p:cNvPr>
          <p:cNvSpPr/>
          <p:nvPr/>
        </p:nvSpPr>
        <p:spPr>
          <a:xfrm>
            <a:off x="9445841" y="3895978"/>
            <a:ext cx="292963" cy="3551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AA0903C-6A6E-4E77-AEC6-DC87E508C624}"/>
              </a:ext>
            </a:extLst>
          </p:cNvPr>
          <p:cNvSpPr txBox="1"/>
          <p:nvPr/>
        </p:nvSpPr>
        <p:spPr>
          <a:xfrm>
            <a:off x="2414726" y="5317724"/>
            <a:ext cx="703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Loup et le petit chaperon rouge jouent à chat perché. </a:t>
            </a:r>
          </a:p>
        </p:txBody>
      </p:sp>
    </p:spTree>
    <p:extLst>
      <p:ext uri="{BB962C8B-B14F-4D97-AF65-F5344CB8AC3E}">
        <p14:creationId xmlns:p14="http://schemas.microsoft.com/office/powerpoint/2010/main" xmlns="" val="47390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1"/>
            <a:ext cx="9601202" cy="763480"/>
          </a:xfrm>
        </p:spPr>
        <p:txBody>
          <a:bodyPr>
            <a:normAutofit/>
          </a:bodyPr>
          <a:lstStyle/>
          <a:p>
            <a:r>
              <a:rPr lang="fr-FR" sz="4000" dirty="0"/>
              <a:t>Vidéo de 3m52 à5m10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FBAA664-BF84-446D-876F-7D5508A15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248" r="42"/>
          <a:stretch/>
        </p:blipFill>
        <p:spPr>
          <a:xfrm>
            <a:off x="6250572" y="763481"/>
            <a:ext cx="5905568" cy="53443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F23ABB7-D179-48E9-B89E-6D8A8582F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" t="-312" b="64099"/>
          <a:stretch/>
        </p:blipFill>
        <p:spPr>
          <a:xfrm>
            <a:off x="190432" y="1315375"/>
            <a:ext cx="5905568" cy="31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44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5" y="1"/>
            <a:ext cx="9601202" cy="763480"/>
          </a:xfrm>
        </p:spPr>
        <p:txBody>
          <a:bodyPr>
            <a:normAutofit/>
          </a:bodyPr>
          <a:lstStyle/>
          <a:p>
            <a:r>
              <a:rPr lang="fr-FR" sz="4000" dirty="0"/>
              <a:t>Vidéo de 3m52 à 5m10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FBAA664-BF84-446D-876F-7D5508A15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248" r="42"/>
          <a:stretch/>
        </p:blipFill>
        <p:spPr>
          <a:xfrm>
            <a:off x="6250572" y="763481"/>
            <a:ext cx="5905568" cy="53443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F23ABB7-D179-48E9-B89E-6D8A8582F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" t="-312" b="64099"/>
          <a:stretch/>
        </p:blipFill>
        <p:spPr>
          <a:xfrm>
            <a:off x="184655" y="1283108"/>
            <a:ext cx="5905568" cy="318560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2C74CAE-1C2F-448D-BAD2-0150522D9448}"/>
              </a:ext>
            </a:extLst>
          </p:cNvPr>
          <p:cNvSpPr txBox="1"/>
          <p:nvPr/>
        </p:nvSpPr>
        <p:spPr>
          <a:xfrm>
            <a:off x="2547074" y="2068497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Chemin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9BD3297-5F61-42ED-8C15-DE3D5F336EB5}"/>
              </a:ext>
            </a:extLst>
          </p:cNvPr>
          <p:cNvSpPr txBox="1"/>
          <p:nvPr/>
        </p:nvSpPr>
        <p:spPr>
          <a:xfrm>
            <a:off x="2547074" y="2538844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gâteau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FF366E0-100D-461B-B1A6-CC1E5A61AD3E}"/>
              </a:ext>
            </a:extLst>
          </p:cNvPr>
          <p:cNvSpPr txBox="1"/>
          <p:nvPr/>
        </p:nvSpPr>
        <p:spPr>
          <a:xfrm>
            <a:off x="1385578" y="2957456"/>
            <a:ext cx="134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bougonnait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A760C56-E2B9-4EF4-9648-764A182EFBA9}"/>
              </a:ext>
            </a:extLst>
          </p:cNvPr>
          <p:cNvSpPr txBox="1"/>
          <p:nvPr/>
        </p:nvSpPr>
        <p:spPr>
          <a:xfrm>
            <a:off x="4059532" y="2957456"/>
            <a:ext cx="134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Entendit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0C96450-F421-4BED-A1AB-89AB48E7F47C}"/>
              </a:ext>
            </a:extLst>
          </p:cNvPr>
          <p:cNvSpPr txBox="1"/>
          <p:nvPr/>
        </p:nvSpPr>
        <p:spPr>
          <a:xfrm>
            <a:off x="3385160" y="3427803"/>
            <a:ext cx="134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Fille  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982B6BC3-3BA2-40D5-ACA0-05B8A6B99368}"/>
              </a:ext>
            </a:extLst>
          </p:cNvPr>
          <p:cNvSpPr/>
          <p:nvPr/>
        </p:nvSpPr>
        <p:spPr>
          <a:xfrm>
            <a:off x="9135122" y="2139519"/>
            <a:ext cx="257453" cy="1970842"/>
          </a:xfrm>
          <a:prstGeom prst="ellipse">
            <a:avLst/>
          </a:prstGeom>
          <a:solidFill>
            <a:srgbClr val="7EA131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1AFBC6C3-3281-4853-B451-3273EB429715}"/>
              </a:ext>
            </a:extLst>
          </p:cNvPr>
          <p:cNvSpPr/>
          <p:nvPr/>
        </p:nvSpPr>
        <p:spPr>
          <a:xfrm rot="5400000">
            <a:off x="8477043" y="1577827"/>
            <a:ext cx="358469" cy="1563570"/>
          </a:xfrm>
          <a:prstGeom prst="ellipse">
            <a:avLst/>
          </a:prstGeom>
          <a:solidFill>
            <a:srgbClr val="7EA131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AF02BE7F-0BEE-4A15-BFD8-382B57222246}"/>
              </a:ext>
            </a:extLst>
          </p:cNvPr>
          <p:cNvSpPr/>
          <p:nvPr/>
        </p:nvSpPr>
        <p:spPr>
          <a:xfrm>
            <a:off x="9644926" y="2173001"/>
            <a:ext cx="358469" cy="2525315"/>
          </a:xfrm>
          <a:prstGeom prst="ellipse">
            <a:avLst/>
          </a:prstGeom>
          <a:solidFill>
            <a:srgbClr val="7EA131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2CAD982D-9836-4400-BD29-B0894A09F706}"/>
              </a:ext>
            </a:extLst>
          </p:cNvPr>
          <p:cNvSpPr/>
          <p:nvPr/>
        </p:nvSpPr>
        <p:spPr>
          <a:xfrm>
            <a:off x="8458099" y="2561950"/>
            <a:ext cx="358469" cy="1235186"/>
          </a:xfrm>
          <a:prstGeom prst="ellipse">
            <a:avLst/>
          </a:prstGeom>
          <a:solidFill>
            <a:srgbClr val="7EA131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4771DE28-541A-49B7-B2ED-7FF0B369CBB3}"/>
              </a:ext>
            </a:extLst>
          </p:cNvPr>
          <p:cNvSpPr/>
          <p:nvPr/>
        </p:nvSpPr>
        <p:spPr>
          <a:xfrm>
            <a:off x="7912524" y="2908176"/>
            <a:ext cx="358469" cy="2124145"/>
          </a:xfrm>
          <a:prstGeom prst="ellipse">
            <a:avLst/>
          </a:prstGeom>
          <a:solidFill>
            <a:srgbClr val="7EA131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C0ED27B6-E5C0-45C7-B84B-BCE8E08204F2}"/>
              </a:ext>
            </a:extLst>
          </p:cNvPr>
          <p:cNvSpPr/>
          <p:nvPr/>
        </p:nvSpPr>
        <p:spPr>
          <a:xfrm>
            <a:off x="6936677" y="2530989"/>
            <a:ext cx="354469" cy="1836825"/>
          </a:xfrm>
          <a:prstGeom prst="ellipse">
            <a:avLst/>
          </a:prstGeom>
          <a:solidFill>
            <a:srgbClr val="7EA131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FA6FA3F3-C3BF-4991-83CC-AFD92C79737B}"/>
              </a:ext>
            </a:extLst>
          </p:cNvPr>
          <p:cNvSpPr/>
          <p:nvPr/>
        </p:nvSpPr>
        <p:spPr>
          <a:xfrm>
            <a:off x="8797538" y="3179543"/>
            <a:ext cx="354469" cy="2226958"/>
          </a:xfrm>
          <a:prstGeom prst="ellipse">
            <a:avLst/>
          </a:prstGeom>
          <a:solidFill>
            <a:srgbClr val="7EA131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0A9C4E25-C23F-446E-808E-5283C48B7902}"/>
              </a:ext>
            </a:extLst>
          </p:cNvPr>
          <p:cNvSpPr/>
          <p:nvPr/>
        </p:nvSpPr>
        <p:spPr>
          <a:xfrm>
            <a:off x="7583207" y="2201663"/>
            <a:ext cx="329317" cy="1595472"/>
          </a:xfrm>
          <a:prstGeom prst="ellipse">
            <a:avLst/>
          </a:prstGeom>
          <a:solidFill>
            <a:srgbClr val="7EA131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4FF939B1-840A-4060-8790-87A0AFF07CE4}"/>
              </a:ext>
            </a:extLst>
          </p:cNvPr>
          <p:cNvSpPr/>
          <p:nvPr/>
        </p:nvSpPr>
        <p:spPr>
          <a:xfrm>
            <a:off x="8206908" y="2436471"/>
            <a:ext cx="329317" cy="2124145"/>
          </a:xfrm>
          <a:prstGeom prst="ellipse">
            <a:avLst/>
          </a:prstGeom>
          <a:solidFill>
            <a:srgbClr val="7EA131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572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895D75-0F92-40C6-8840-5DCEF562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855" y="-153269"/>
            <a:ext cx="9601202" cy="1067669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Découverte de la page de couverture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C08CDE8-E3C1-4E68-A892-FFECED001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642" y="1157453"/>
            <a:ext cx="7308213" cy="534208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562AFF1-855E-4EC6-AC3F-1456508BB816}"/>
              </a:ext>
            </a:extLst>
          </p:cNvPr>
          <p:cNvSpPr txBox="1"/>
          <p:nvPr/>
        </p:nvSpPr>
        <p:spPr>
          <a:xfrm>
            <a:off x="6613863" y="2643780"/>
            <a:ext cx="8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contes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4100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895D75-0F92-40C6-8840-5DCEF562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855" y="-153269"/>
            <a:ext cx="9601202" cy="1067669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Découverte de la page de couverture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C08CDE8-E3C1-4E68-A892-FFECED001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2498" y="1219596"/>
            <a:ext cx="7308213" cy="534208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7C21229-5B4B-4C01-97AD-3414247D09A0}"/>
              </a:ext>
            </a:extLst>
          </p:cNvPr>
          <p:cNvSpPr txBox="1"/>
          <p:nvPr/>
        </p:nvSpPr>
        <p:spPr>
          <a:xfrm>
            <a:off x="2135615" y="2899467"/>
            <a:ext cx="14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titre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0E87CB8-10F0-45B8-82E3-D44E03F9402B}"/>
              </a:ext>
            </a:extLst>
          </p:cNvPr>
          <p:cNvSpPr txBox="1"/>
          <p:nvPr/>
        </p:nvSpPr>
        <p:spPr>
          <a:xfrm>
            <a:off x="2206636" y="5102609"/>
            <a:ext cx="14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L’illustration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DCEE33F-42CD-4CD1-98FA-F452CAEB9266}"/>
              </a:ext>
            </a:extLst>
          </p:cNvPr>
          <p:cNvSpPr txBox="1"/>
          <p:nvPr/>
        </p:nvSpPr>
        <p:spPr>
          <a:xfrm>
            <a:off x="7756660" y="3059668"/>
            <a:ext cx="14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L’auteur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A1D233D-5548-448D-8E2B-7B2337F1906C}"/>
              </a:ext>
            </a:extLst>
          </p:cNvPr>
          <p:cNvSpPr txBox="1"/>
          <p:nvPr/>
        </p:nvSpPr>
        <p:spPr>
          <a:xfrm>
            <a:off x="7641250" y="4441341"/>
            <a:ext cx="14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L’illustrateur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998B74F-E088-4306-9CA0-7D33F93FA338}"/>
              </a:ext>
            </a:extLst>
          </p:cNvPr>
          <p:cNvSpPr txBox="1"/>
          <p:nvPr/>
        </p:nvSpPr>
        <p:spPr>
          <a:xfrm>
            <a:off x="7561351" y="5990376"/>
            <a:ext cx="14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L’éditeur</a:t>
            </a:r>
          </a:p>
        </p:txBody>
      </p:sp>
    </p:spTree>
    <p:extLst>
      <p:ext uri="{BB962C8B-B14F-4D97-AF65-F5344CB8AC3E}">
        <p14:creationId xmlns:p14="http://schemas.microsoft.com/office/powerpoint/2010/main" xmlns="" val="328759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895D75-0F92-40C6-8840-5DCEF562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133" y="-162146"/>
            <a:ext cx="9601202" cy="1067669"/>
          </a:xfrm>
        </p:spPr>
        <p:txBody>
          <a:bodyPr>
            <a:normAutofit/>
          </a:bodyPr>
          <a:lstStyle/>
          <a:p>
            <a:r>
              <a:rPr lang="fr-FR" dirty="0"/>
              <a:t>Découverte de l’illustration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DF85194-FFFB-4044-B6F9-DA11A12D9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406" y="1167502"/>
            <a:ext cx="9822818" cy="50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94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895D75-0F92-40C6-8840-5DCEF562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133" y="-162146"/>
            <a:ext cx="9601202" cy="1067669"/>
          </a:xfrm>
        </p:spPr>
        <p:txBody>
          <a:bodyPr>
            <a:normAutofit/>
          </a:bodyPr>
          <a:lstStyle/>
          <a:p>
            <a:r>
              <a:rPr lang="fr-FR" dirty="0"/>
              <a:t>Découverte de l’illustration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DF85194-FFFB-4044-B6F9-DA11A12D9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406" y="1167502"/>
            <a:ext cx="9822818" cy="502911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7670F40-EE68-4132-ABE7-D8893B9D5E26}"/>
              </a:ext>
            </a:extLst>
          </p:cNvPr>
          <p:cNvSpPr txBox="1"/>
          <p:nvPr/>
        </p:nvSpPr>
        <p:spPr>
          <a:xfrm>
            <a:off x="3213717" y="2530136"/>
            <a:ext cx="304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petit chaperon rouge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68BE73E-78CF-46D1-89E1-FC2C078D8AEC}"/>
              </a:ext>
            </a:extLst>
          </p:cNvPr>
          <p:cNvSpPr txBox="1"/>
          <p:nvPr/>
        </p:nvSpPr>
        <p:spPr>
          <a:xfrm>
            <a:off x="6819531" y="2530136"/>
            <a:ext cx="304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trois petits cochons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C03FFA90-8D1C-4265-A505-3A22835C0402}"/>
              </a:ext>
            </a:extLst>
          </p:cNvPr>
          <p:cNvSpPr/>
          <p:nvPr/>
        </p:nvSpPr>
        <p:spPr>
          <a:xfrm>
            <a:off x="4722920" y="3682057"/>
            <a:ext cx="2228296" cy="7212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B6AAE780-F67F-4B5E-8A88-271EB453A93E}"/>
              </a:ext>
            </a:extLst>
          </p:cNvPr>
          <p:cNvSpPr/>
          <p:nvPr/>
        </p:nvSpPr>
        <p:spPr>
          <a:xfrm>
            <a:off x="7256016" y="3682057"/>
            <a:ext cx="2228296" cy="7212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439EE925-A24A-4AF7-B3D1-52F069A1276E}"/>
              </a:ext>
            </a:extLst>
          </p:cNvPr>
          <p:cNvSpPr/>
          <p:nvPr/>
        </p:nvSpPr>
        <p:spPr>
          <a:xfrm>
            <a:off x="6499934" y="4403324"/>
            <a:ext cx="2228296" cy="7212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46D39BE-A658-4DAC-B7C9-ACF52BBC23AF}"/>
              </a:ext>
            </a:extLst>
          </p:cNvPr>
          <p:cNvSpPr txBox="1"/>
          <p:nvPr/>
        </p:nvSpPr>
        <p:spPr>
          <a:xfrm>
            <a:off x="6096000" y="5321166"/>
            <a:ext cx="304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</a:t>
            </a:r>
            <a:r>
              <a:rPr lang="fr-FR" dirty="0" err="1"/>
              <a:t>gateau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1945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-209496"/>
            <a:ext cx="9601202" cy="1067669"/>
          </a:xfrm>
        </p:spPr>
        <p:txBody>
          <a:bodyPr/>
          <a:lstStyle/>
          <a:p>
            <a:r>
              <a:rPr lang="fr-FR" dirty="0"/>
              <a:t>Vidéo du début à 2min 27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D2DB4F3-0A06-408C-9F9F-B38662B0F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378" y="1308050"/>
            <a:ext cx="7679830" cy="49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79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AC1B1E-7BED-49FF-9CC3-210E790F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Vidéo du début à 2min 27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D2DB4F3-0A06-408C-9F9F-B38662B0F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329" y="1805201"/>
            <a:ext cx="7679830" cy="495157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81F56020-E2FD-4679-8E8F-27534AB9E5BE}"/>
              </a:ext>
            </a:extLst>
          </p:cNvPr>
          <p:cNvSpPr/>
          <p:nvPr/>
        </p:nvSpPr>
        <p:spPr>
          <a:xfrm>
            <a:off x="7625918" y="2139520"/>
            <a:ext cx="1713392" cy="74572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463B1AC-A1DF-4B1F-8BA1-9902449DDAC9}"/>
              </a:ext>
            </a:extLst>
          </p:cNvPr>
          <p:cNvSpPr txBox="1"/>
          <p:nvPr/>
        </p:nvSpPr>
        <p:spPr>
          <a:xfrm>
            <a:off x="2840854" y="4208016"/>
            <a:ext cx="575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loup veut faire un gâteau.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9F0DE26-8210-48EC-815A-D372B1DEB454}"/>
              </a:ext>
            </a:extLst>
          </p:cNvPr>
          <p:cNvSpPr txBox="1"/>
          <p:nvPr/>
        </p:nvSpPr>
        <p:spPr>
          <a:xfrm>
            <a:off x="2747841" y="5683188"/>
            <a:ext cx="575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Loup rencontre les trois petits cochons. </a:t>
            </a:r>
          </a:p>
        </p:txBody>
      </p:sp>
    </p:spTree>
    <p:extLst>
      <p:ext uri="{BB962C8B-B14F-4D97-AF65-F5344CB8AC3E}">
        <p14:creationId xmlns:p14="http://schemas.microsoft.com/office/powerpoint/2010/main" xmlns="" val="115601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bumFeuilles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avesAlbum_16x9_TP103488834.potx" id="{E2092693-C12B-4C9D-BBCA-E27853E46359}" vid="{3371742D-0A8D-4766-B7A2-3889F038DA5E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6d93d202-47fc-4405-873a-cab67cc5f1b2" xsi:nil="true"/>
    <AssetExpire xmlns="6d93d202-47fc-4405-873a-cab67cc5f1b2">2029-01-01T08:00:00+00:00</AssetExpire>
    <CampaignTagsTaxHTField0 xmlns="6d93d202-47fc-4405-873a-cab67cc5f1b2">
      <Terms xmlns="http://schemas.microsoft.com/office/infopath/2007/PartnerControls"/>
    </CampaignTagsTaxHTField0>
    <IntlLangReviewDate xmlns="6d93d202-47fc-4405-873a-cab67cc5f1b2" xsi:nil="true"/>
    <TPFriendlyName xmlns="6d93d202-47fc-4405-873a-cab67cc5f1b2" xsi:nil="true"/>
    <IntlLangReview xmlns="6d93d202-47fc-4405-873a-cab67cc5f1b2">false</IntlLangReview>
    <LocLastLocAttemptVersionLookup xmlns="6d93d202-47fc-4405-873a-cab67cc5f1b2">861196</LocLastLocAttemptVersionLookup>
    <PolicheckWords xmlns="6d93d202-47fc-4405-873a-cab67cc5f1b2" xsi:nil="true"/>
    <SubmitterId xmlns="6d93d202-47fc-4405-873a-cab67cc5f1b2" xsi:nil="true"/>
    <AcquiredFrom xmlns="6d93d202-47fc-4405-873a-cab67cc5f1b2">Internal MS</AcquiredFrom>
    <EditorialStatus xmlns="6d93d202-47fc-4405-873a-cab67cc5f1b2">Complete</EditorialStatus>
    <Markets xmlns="6d93d202-47fc-4405-873a-cab67cc5f1b2"/>
    <OriginAsset xmlns="6d93d202-47fc-4405-873a-cab67cc5f1b2" xsi:nil="true"/>
    <AssetStart xmlns="6d93d202-47fc-4405-873a-cab67cc5f1b2">2012-09-28T23:45:00+00:00</AssetStart>
    <FriendlyTitle xmlns="6d93d202-47fc-4405-873a-cab67cc5f1b2" xsi:nil="true"/>
    <MarketSpecific xmlns="6d93d202-47fc-4405-873a-cab67cc5f1b2">false</MarketSpecific>
    <TPNamespace xmlns="6d93d202-47fc-4405-873a-cab67cc5f1b2" xsi:nil="true"/>
    <PublishStatusLookup xmlns="6d93d202-47fc-4405-873a-cab67cc5f1b2">
      <Value>515930</Value>
    </PublishStatusLookup>
    <APAuthor xmlns="6d93d202-47fc-4405-873a-cab67cc5f1b2">
      <UserInfo>
        <DisplayName>MIDDLEEAST\v-keerth</DisplayName>
        <AccountId>2799</AccountId>
        <AccountType/>
      </UserInfo>
    </APAuthor>
    <TPCommandLine xmlns="6d93d202-47fc-4405-873a-cab67cc5f1b2" xsi:nil="true"/>
    <IntlLangReviewer xmlns="6d93d202-47fc-4405-873a-cab67cc5f1b2" xsi:nil="true"/>
    <OpenTemplate xmlns="6d93d202-47fc-4405-873a-cab67cc5f1b2">true</OpenTemplate>
    <CSXSubmissionDate xmlns="6d93d202-47fc-4405-873a-cab67cc5f1b2" xsi:nil="true"/>
    <TaxCatchAll xmlns="6d93d202-47fc-4405-873a-cab67cc5f1b2"/>
    <Manager xmlns="6d93d202-47fc-4405-873a-cab67cc5f1b2" xsi:nil="true"/>
    <NumericId xmlns="6d93d202-47fc-4405-873a-cab67cc5f1b2" xsi:nil="true"/>
    <ParentAssetId xmlns="6d93d202-47fc-4405-873a-cab67cc5f1b2" xsi:nil="true"/>
    <OriginalSourceMarket xmlns="6d93d202-47fc-4405-873a-cab67cc5f1b2">english</OriginalSourceMarket>
    <ApprovalStatus xmlns="6d93d202-47fc-4405-873a-cab67cc5f1b2">InProgress</ApprovalStatus>
    <TPComponent xmlns="6d93d202-47fc-4405-873a-cab67cc5f1b2" xsi:nil="true"/>
    <EditorialTags xmlns="6d93d202-47fc-4405-873a-cab67cc5f1b2" xsi:nil="true"/>
    <TPExecutable xmlns="6d93d202-47fc-4405-873a-cab67cc5f1b2" xsi:nil="true"/>
    <TPLaunchHelpLink xmlns="6d93d202-47fc-4405-873a-cab67cc5f1b2" xsi:nil="true"/>
    <LocComments xmlns="6d93d202-47fc-4405-873a-cab67cc5f1b2" xsi:nil="true"/>
    <LocRecommendedHandoff xmlns="6d93d202-47fc-4405-873a-cab67cc5f1b2" xsi:nil="true"/>
    <SourceTitle xmlns="6d93d202-47fc-4405-873a-cab67cc5f1b2" xsi:nil="true"/>
    <CSXUpdate xmlns="6d93d202-47fc-4405-873a-cab67cc5f1b2">false</CSXUpdate>
    <IntlLocPriority xmlns="6d93d202-47fc-4405-873a-cab67cc5f1b2" xsi:nil="true"/>
    <UAProjectedTotalWords xmlns="6d93d202-47fc-4405-873a-cab67cc5f1b2" xsi:nil="true"/>
    <AssetType xmlns="6d93d202-47fc-4405-873a-cab67cc5f1b2">TP</AssetType>
    <MachineTranslated xmlns="6d93d202-47fc-4405-873a-cab67cc5f1b2">false</MachineTranslated>
    <OutputCachingOn xmlns="6d93d202-47fc-4405-873a-cab67cc5f1b2">false</OutputCachingOn>
    <TemplateStatus xmlns="6d93d202-47fc-4405-873a-cab67cc5f1b2">Complete</TemplateStatus>
    <IsSearchable xmlns="6d93d202-47fc-4405-873a-cab67cc5f1b2">true</IsSearchable>
    <ContentItem xmlns="6d93d202-47fc-4405-873a-cab67cc5f1b2" xsi:nil="true"/>
    <HandoffToMSDN xmlns="6d93d202-47fc-4405-873a-cab67cc5f1b2" xsi:nil="true"/>
    <ShowIn xmlns="6d93d202-47fc-4405-873a-cab67cc5f1b2">Show everywhere</ShowIn>
    <ThumbnailAssetId xmlns="6d93d202-47fc-4405-873a-cab67cc5f1b2" xsi:nil="true"/>
    <UALocComments xmlns="6d93d202-47fc-4405-873a-cab67cc5f1b2" xsi:nil="true"/>
    <UALocRecommendation xmlns="6d93d202-47fc-4405-873a-cab67cc5f1b2">Localize</UALocRecommendation>
    <LastModifiedDateTime xmlns="6d93d202-47fc-4405-873a-cab67cc5f1b2" xsi:nil="true"/>
    <LegacyData xmlns="6d93d202-47fc-4405-873a-cab67cc5f1b2" xsi:nil="true"/>
    <LocManualTestRequired xmlns="6d93d202-47fc-4405-873a-cab67cc5f1b2">false</LocManualTestRequired>
    <LocMarketGroupTiers2 xmlns="6d93d202-47fc-4405-873a-cab67cc5f1b2" xsi:nil="true"/>
    <ClipArtFilename xmlns="6d93d202-47fc-4405-873a-cab67cc5f1b2" xsi:nil="true"/>
    <TPApplication xmlns="6d93d202-47fc-4405-873a-cab67cc5f1b2" xsi:nil="true"/>
    <CSXHash xmlns="6d93d202-47fc-4405-873a-cab67cc5f1b2" xsi:nil="true"/>
    <DirectSourceMarket xmlns="6d93d202-47fc-4405-873a-cab67cc5f1b2">english</DirectSourceMarket>
    <PrimaryImageGen xmlns="6d93d202-47fc-4405-873a-cab67cc5f1b2">true</PrimaryImageGen>
    <PlannedPubDate xmlns="6d93d202-47fc-4405-873a-cab67cc5f1b2" xsi:nil="true"/>
    <CSXSubmissionMarket xmlns="6d93d202-47fc-4405-873a-cab67cc5f1b2" xsi:nil="true"/>
    <Downloads xmlns="6d93d202-47fc-4405-873a-cab67cc5f1b2">0</Downloads>
    <ArtSampleDocs xmlns="6d93d202-47fc-4405-873a-cab67cc5f1b2" xsi:nil="true"/>
    <TrustLevel xmlns="6d93d202-47fc-4405-873a-cab67cc5f1b2">1 Microsoft Managed Content</TrustLevel>
    <BlockPublish xmlns="6d93d202-47fc-4405-873a-cab67cc5f1b2">false</BlockPublish>
    <TPLaunchHelpLinkType xmlns="6d93d202-47fc-4405-873a-cab67cc5f1b2">Template</TPLaunchHelpLinkType>
    <LocalizationTagsTaxHTField0 xmlns="6d93d202-47fc-4405-873a-cab67cc5f1b2">
      <Terms xmlns="http://schemas.microsoft.com/office/infopath/2007/PartnerControls"/>
    </LocalizationTagsTaxHTField0>
    <BusinessGroup xmlns="6d93d202-47fc-4405-873a-cab67cc5f1b2" xsi:nil="true"/>
    <Providers xmlns="6d93d202-47fc-4405-873a-cab67cc5f1b2" xsi:nil="true"/>
    <TemplateTemplateType xmlns="6d93d202-47fc-4405-873a-cab67cc5f1b2">PowerPoint Presentation Template</TemplateTemplateType>
    <TimesCloned xmlns="6d93d202-47fc-4405-873a-cab67cc5f1b2" xsi:nil="true"/>
    <TPAppVersion xmlns="6d93d202-47fc-4405-873a-cab67cc5f1b2" xsi:nil="true"/>
    <VoteCount xmlns="6d93d202-47fc-4405-873a-cab67cc5f1b2" xsi:nil="true"/>
    <AverageRating xmlns="6d93d202-47fc-4405-873a-cab67cc5f1b2" xsi:nil="true"/>
    <FeatureTagsTaxHTField0 xmlns="6d93d202-47fc-4405-873a-cab67cc5f1b2">
      <Terms xmlns="http://schemas.microsoft.com/office/infopath/2007/PartnerControls"/>
    </FeatureTagsTaxHTField0>
    <Provider xmlns="6d93d202-47fc-4405-873a-cab67cc5f1b2" xsi:nil="true"/>
    <UACurrentWords xmlns="6d93d202-47fc-4405-873a-cab67cc5f1b2" xsi:nil="true"/>
    <AssetId xmlns="6d93d202-47fc-4405-873a-cab67cc5f1b2">TP103488834</AssetId>
    <TPClientViewer xmlns="6d93d202-47fc-4405-873a-cab67cc5f1b2" xsi:nil="true"/>
    <DSATActionTaken xmlns="6d93d202-47fc-4405-873a-cab67cc5f1b2" xsi:nil="true"/>
    <APEditor xmlns="6d93d202-47fc-4405-873a-cab67cc5f1b2">
      <UserInfo>
        <DisplayName/>
        <AccountId xsi:nil="true"/>
        <AccountType/>
      </UserInfo>
    </APEditor>
    <TPInstallLocation xmlns="6d93d202-47fc-4405-873a-cab67cc5f1b2" xsi:nil="true"/>
    <OOCacheId xmlns="6d93d202-47fc-4405-873a-cab67cc5f1b2" xsi:nil="true"/>
    <IsDeleted xmlns="6d93d202-47fc-4405-873a-cab67cc5f1b2">false</IsDeleted>
    <PublishTargets xmlns="6d93d202-47fc-4405-873a-cab67cc5f1b2">OfficeOnlineVNext</PublishTargets>
    <ApprovalLog xmlns="6d93d202-47fc-4405-873a-cab67cc5f1b2" xsi:nil="true"/>
    <BugNumber xmlns="6d93d202-47fc-4405-873a-cab67cc5f1b2" xsi:nil="true"/>
    <CrawlForDependencies xmlns="6d93d202-47fc-4405-873a-cab67cc5f1b2">false</CrawlForDependencies>
    <InternalTagsTaxHTField0 xmlns="6d93d202-47fc-4405-873a-cab67cc5f1b2">
      <Terms xmlns="http://schemas.microsoft.com/office/infopath/2007/PartnerControls"/>
    </InternalTagsTaxHTField0>
    <LastHandOff xmlns="6d93d202-47fc-4405-873a-cab67cc5f1b2" xsi:nil="true"/>
    <Milestone xmlns="6d93d202-47fc-4405-873a-cab67cc5f1b2" xsi:nil="true"/>
    <OriginalRelease xmlns="6d93d202-47fc-4405-873a-cab67cc5f1b2">15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UANotes xmlns="6d93d202-47fc-4405-873a-cab67cc5f1b2" xsi:nil="true"/>
    <Component xmlns="64acb2c5-0a2b-4bda-bd34-58e36cbb80d2" xsi:nil="true"/>
    <Description0 xmlns="64acb2c5-0a2b-4bda-bd34-58e36cbb80d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C4D5DE-8FC0-4219-973D-EA9133BA77C1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2F20CF22-E618-44DC-862D-3CDD02A0B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Album de photo de famille (conception de feuille verte)</Template>
  <TotalTime>0</TotalTime>
  <Words>327</Words>
  <Application>Microsoft Office PowerPoint</Application>
  <PresentationFormat>Personnalisé</PresentationFormat>
  <Paragraphs>68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AlbumFeuilles_16x9</vt:lpstr>
      <vt:lpstr>Compréhension de lecture partie 1</vt:lpstr>
      <vt:lpstr>Diapositive 2</vt:lpstr>
      <vt:lpstr>Découverte de la page de couverture </vt:lpstr>
      <vt:lpstr>Découverte de la page de couverture </vt:lpstr>
      <vt:lpstr>Découverte de l’illustration </vt:lpstr>
      <vt:lpstr>Découverte de l’illustration </vt:lpstr>
      <vt:lpstr>Diapositive 7</vt:lpstr>
      <vt:lpstr>Vidéo du début à 2min 27  </vt:lpstr>
      <vt:lpstr>Vidéo du début à 2min 27  </vt:lpstr>
      <vt:lpstr>Vidéo du début à 2min 27  </vt:lpstr>
      <vt:lpstr>Vidéo du début à 2min 27  </vt:lpstr>
      <vt:lpstr>Vidéo du début à 2min 27  </vt:lpstr>
      <vt:lpstr>Vidéo du début à 2min 27  </vt:lpstr>
      <vt:lpstr>Vidéo du début à 2min 27  </vt:lpstr>
      <vt:lpstr>Vidéo du début à 2min 27  </vt:lpstr>
      <vt:lpstr>Vidéo de 2m27 à 3m52   </vt:lpstr>
      <vt:lpstr>Vidéo de 2m27 à 3m52  </vt:lpstr>
      <vt:lpstr>Vidéo de 2m27 à 3m52  </vt:lpstr>
      <vt:lpstr>Vidéo de 2m27 à 3m52  </vt:lpstr>
      <vt:lpstr>Vidéo de 2m27 à  3m52 </vt:lpstr>
      <vt:lpstr>Vidéo de 2m27 à 3m52  </vt:lpstr>
      <vt:lpstr>Vidéo de 3m52 a 5m10 </vt:lpstr>
      <vt:lpstr>Vidéo de 3m52 à 5m10 </vt:lpstr>
      <vt:lpstr>Vidéo de 3m52 à 5m10 </vt:lpstr>
      <vt:lpstr>Vidéo de 3m52 à 5m10 </vt:lpstr>
      <vt:lpstr>Vidéo de 3m52 à5m10  </vt:lpstr>
      <vt:lpstr>Vidéo de 3m52 à 5m10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2020-04-07T13:27:21Z</dcterms:created>
  <dcterms:modified xsi:type="dcterms:W3CDTF">2020-05-15T08:59:27Z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